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  <p:sldId id="291" r:id="rId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630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738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91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158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129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884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5016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47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413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51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C7D52-3311-446A-813D-0D78DCC44DBC}" type="datetimeFigureOut">
              <a:rPr lang="zh-TW" altLang="en-US" smtClean="0"/>
              <a:t>2014/6/25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FC328-5892-4314-A678-C41B067DD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120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679055"/>
            <a:ext cx="7772400" cy="1470025"/>
          </a:xfrm>
        </p:spPr>
        <p:txBody>
          <a:bodyPr/>
          <a:lstStyle/>
          <a:p>
            <a:r>
              <a:rPr lang="zh-TW" altLang="en-US" dirty="0"/>
              <a:t>部落</a:t>
            </a:r>
            <a:r>
              <a:rPr lang="zh-TW" altLang="en-US" dirty="0" smtClean="0"/>
              <a:t>格操作手冊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1764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86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5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454"/>
            <a:ext cx="9144000" cy="56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5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1" y="0"/>
            <a:ext cx="8644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51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823"/>
            <a:ext cx="9144000" cy="597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41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93"/>
            <a:ext cx="9144000" cy="62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8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20688"/>
            <a:ext cx="5148063" cy="496855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2" y="620688"/>
            <a:ext cx="4656450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28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93"/>
            <a:ext cx="9144000" cy="62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47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93"/>
            <a:ext cx="9144000" cy="62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74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57" y="0"/>
            <a:ext cx="5389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86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93"/>
            <a:ext cx="9144000" cy="62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ldierNo6\Desktop\操作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9036496" cy="656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107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6672"/>
            <a:ext cx="9144001" cy="6048672"/>
          </a:xfrm>
        </p:spPr>
      </p:pic>
    </p:spTree>
    <p:extLst>
      <p:ext uri="{BB962C8B-B14F-4D97-AF65-F5344CB8AC3E}">
        <p14:creationId xmlns:p14="http://schemas.microsoft.com/office/powerpoint/2010/main" val="1585524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07" y="0"/>
            <a:ext cx="5511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6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13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52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60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76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41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36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00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29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1590" cy="5832648"/>
          </a:xfrm>
        </p:spPr>
      </p:pic>
    </p:spTree>
    <p:extLst>
      <p:ext uri="{BB962C8B-B14F-4D97-AF65-F5344CB8AC3E}">
        <p14:creationId xmlns:p14="http://schemas.microsoft.com/office/powerpoint/2010/main" val="426513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94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4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0" y="620688"/>
            <a:ext cx="7464876" cy="623731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13770" y="159023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/>
              <a:t>這時，恭喜你填寫完畢。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562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ldierNo6\Desktop\操作\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610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42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111"/>
            <a:ext cx="9144000" cy="551521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79511" y="188640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/>
              <a:t>按</a:t>
            </a:r>
            <a:r>
              <a:rPr lang="zh-TW" altLang="zh-TW" sz="3200" b="1" dirty="0" smtClean="0"/>
              <a:t>修改</a:t>
            </a:r>
            <a:r>
              <a:rPr lang="zh-TW" altLang="zh-TW" sz="3200" b="1" dirty="0"/>
              <a:t>後台後的畫面，可自行挑選需修改處。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7562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恭喜您加入會員囉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0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85"/>
            <a:ext cx="9144000" cy="64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62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" y="548680"/>
            <a:ext cx="914147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76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91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208"/>
            <a:ext cx="9144000" cy="57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3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379"/>
            <a:ext cx="9144000" cy="569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3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89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25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33</Words>
  <Application>Microsoft Office PowerPoint</Application>
  <PresentationFormat>如螢幕大小 (4:3)</PresentationFormat>
  <Paragraphs>4</Paragraphs>
  <Slides>36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Office 佈景主題</vt:lpstr>
      <vt:lpstr>部落格操作手冊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恭喜您加入會員囉!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部落格操作手冊</dc:title>
  <dc:creator>SoldierNo6</dc:creator>
  <cp:lastModifiedBy>SoldierNo6</cp:lastModifiedBy>
  <cp:revision>6</cp:revision>
  <dcterms:created xsi:type="dcterms:W3CDTF">2014-06-25T07:55:30Z</dcterms:created>
  <dcterms:modified xsi:type="dcterms:W3CDTF">2014-06-25T10:07:31Z</dcterms:modified>
</cp:coreProperties>
</file>